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0" r:id="rId2"/>
    <p:sldId id="277" r:id="rId3"/>
    <p:sldId id="257" r:id="rId4"/>
    <p:sldId id="260" r:id="rId5"/>
    <p:sldId id="261" r:id="rId6"/>
    <p:sldId id="271" r:id="rId7"/>
    <p:sldId id="262" r:id="rId8"/>
    <p:sldId id="263" r:id="rId9"/>
    <p:sldId id="265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80" r:id="rId19"/>
    <p:sldId id="281" r:id="rId20"/>
    <p:sldId id="283" r:id="rId21"/>
    <p:sldId id="278" r:id="rId22"/>
    <p:sldId id="279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fig" id="{4ED729B6-A289-324C-80BB-5848A63007A2}">
          <p14:sldIdLst>
            <p14:sldId id="270"/>
            <p14:sldId id="277"/>
            <p14:sldId id="257"/>
            <p14:sldId id="260"/>
            <p14:sldId id="261"/>
            <p14:sldId id="271"/>
            <p14:sldId id="262"/>
            <p14:sldId id="263"/>
            <p14:sldId id="265"/>
            <p14:sldId id="267"/>
            <p14:sldId id="268"/>
            <p14:sldId id="269"/>
            <p14:sldId id="272"/>
          </p14:sldIdLst>
        </p14:section>
        <p14:section name="develop" id="{B8DA2BC3-4963-5441-B8FA-729383D7D24C}">
          <p14:sldIdLst>
            <p14:sldId id="273"/>
            <p14:sldId id="274"/>
            <p14:sldId id="275"/>
            <p14:sldId id="276"/>
            <p14:sldId id="280"/>
            <p14:sldId id="281"/>
            <p14:sldId id="283"/>
            <p14:sldId id="278"/>
            <p14:sldId id="279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11"/>
    <p:restoredTop sz="50000"/>
  </p:normalViewPr>
  <p:slideViewPr>
    <p:cSldViewPr snapToGrid="0" snapToObjects="1">
      <p:cViewPr varScale="1">
        <p:scale>
          <a:sx n="102" d="100"/>
          <a:sy n="102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F33E-62DA-4E48-A958-62D87C824DC1}" type="datetimeFigureOut">
              <a:rPr lang="en-US" smtClean="0"/>
              <a:t>3/14/59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1B303-3974-7A46-A558-BE8CFC797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1B303-3974-7A46-A558-BE8CFC797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igniter.com/download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config.php</a:t>
            </a:r>
            <a:endParaRPr lang="th-TH" dirty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‘http://127.0.0.1:8080/tutorial’ </a:t>
            </a:r>
            <a:r>
              <a:rPr lang="th-TH" dirty="0" smtClean="0"/>
              <a:t>ลงใน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base_url</a:t>
            </a:r>
            <a:r>
              <a:rPr lang="en-US" dirty="0"/>
              <a:t>'] </a:t>
            </a:r>
            <a:r>
              <a:rPr lang="th-TH" dirty="0" smtClean="0"/>
              <a:t>เพื่อทำการตั้งค่า </a:t>
            </a:r>
            <a:r>
              <a:rPr lang="en-US" dirty="0" err="1" smtClean="0"/>
              <a:t>base_url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ทำการลบค่า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index_page</a:t>
            </a:r>
            <a:r>
              <a:rPr lang="en-US" dirty="0" smtClean="0"/>
              <a:t>']</a:t>
            </a:r>
            <a:r>
              <a:rPr lang="th-TH" dirty="0" smtClean="0"/>
              <a:t> เพื่อทำการลบ</a:t>
            </a:r>
            <a:r>
              <a:rPr lang="en-US" dirty="0" smtClean="0"/>
              <a:t> default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th-TH" dirty="0" smtClean="0"/>
              <a:t>กรณีที่ใช้การ </a:t>
            </a:r>
            <a:r>
              <a:rPr lang="en-US" dirty="0" smtClean="0"/>
              <a:t>function </a:t>
            </a:r>
            <a:r>
              <a:rPr lang="th-TH" dirty="0" smtClean="0"/>
              <a:t>ในการ </a:t>
            </a:r>
            <a:r>
              <a:rPr lang="en-US" dirty="0" smtClean="0"/>
              <a:t>generate link </a:t>
            </a:r>
            <a:r>
              <a:rPr lang="th-TH" dirty="0" smtClean="0"/>
              <a:t>ของ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14" y="1603244"/>
            <a:ext cx="6121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database.php</a:t>
            </a:r>
            <a:endParaRPr lang="th-TH" dirty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th-TH" dirty="0"/>
              <a:t>ใน </a:t>
            </a:r>
            <a:r>
              <a:rPr lang="en-US" dirty="0"/>
              <a:t>$</a:t>
            </a:r>
            <a:r>
              <a:rPr lang="en-US" dirty="0" err="1"/>
              <a:t>db</a:t>
            </a:r>
            <a:r>
              <a:rPr lang="en-US" dirty="0"/>
              <a:t>[‘default</a:t>
            </a:r>
            <a:r>
              <a:rPr lang="en-US" dirty="0" smtClean="0"/>
              <a:t>’]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'hostname</a:t>
            </a:r>
            <a:r>
              <a:rPr lang="en-US" dirty="0"/>
              <a:t>' =&gt; </a:t>
            </a:r>
            <a:r>
              <a:rPr lang="en-US" dirty="0" smtClean="0"/>
              <a:t>'</a:t>
            </a:r>
            <a:r>
              <a:rPr lang="en-US" dirty="0" err="1" smtClean="0"/>
              <a:t>localhost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,'username</a:t>
            </a:r>
            <a:r>
              <a:rPr lang="en-US" dirty="0"/>
              <a:t>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'password'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'database' =&gt; </a:t>
            </a:r>
            <a:r>
              <a:rPr lang="en-US" dirty="0" smtClean="0"/>
              <a:t>'</a:t>
            </a:r>
            <a:r>
              <a:rPr lang="en-US" dirty="0" err="1" smtClean="0"/>
              <a:t>tutorial_db</a:t>
            </a:r>
            <a:r>
              <a:rPr lang="en-US" dirty="0" smtClean="0"/>
              <a:t>’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35" y="1483290"/>
            <a:ext cx="5073214" cy="48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4134940"/>
          </a:xfrm>
        </p:spPr>
        <p:txBody>
          <a:bodyPr/>
          <a:lstStyle/>
          <a:p>
            <a:r>
              <a:rPr lang="th-TH" dirty="0" smtClean="0"/>
              <a:t>ทำการเปิด </a:t>
            </a:r>
            <a:r>
              <a:rPr lang="en-US" dirty="0" err="1" smtClean="0"/>
              <a:t>phpMyAdmin</a:t>
            </a:r>
            <a:r>
              <a:rPr lang="en-US" dirty="0" smtClean="0"/>
              <a:t> </a:t>
            </a:r>
            <a:r>
              <a:rPr lang="th-TH" dirty="0" smtClean="0"/>
              <a:t>และทำการสร้าง </a:t>
            </a:r>
            <a:r>
              <a:rPr lang="en-US" dirty="0" smtClean="0"/>
              <a:t>database</a:t>
            </a:r>
            <a:r>
              <a:rPr lang="th-TH" dirty="0" smtClean="0"/>
              <a:t> ชื่อว่า</a:t>
            </a:r>
            <a:r>
              <a:rPr lang="en-US" dirty="0" smtClean="0"/>
              <a:t> </a:t>
            </a:r>
            <a:r>
              <a:rPr lang="en-US" dirty="0" err="1" smtClean="0"/>
              <a:t>tutorial_db</a:t>
            </a:r>
            <a:endParaRPr lang="en-US" dirty="0" smtClean="0"/>
          </a:p>
          <a:p>
            <a:r>
              <a:rPr lang="th-TH" dirty="0" smtClean="0"/>
              <a:t>ทำการสร้าง </a:t>
            </a:r>
            <a:r>
              <a:rPr lang="en-US" dirty="0" smtClean="0"/>
              <a:t>table </a:t>
            </a:r>
            <a:r>
              <a:rPr lang="th-TH" dirty="0" smtClean="0"/>
              <a:t>ชื่อ </a:t>
            </a:r>
            <a:r>
              <a:rPr lang="en-US" dirty="0" smtClean="0"/>
              <a:t>customers </a:t>
            </a:r>
            <a:r>
              <a:rPr lang="th-TH" dirty="0" smtClean="0"/>
              <a:t>โดยมีรายละเอียดดังนี้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65744"/>
              </p:ext>
            </p:extLst>
          </p:nvPr>
        </p:nvGraphicFramePr>
        <p:xfrm>
          <a:off x="1542412" y="3381249"/>
          <a:ext cx="761212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24"/>
                <a:gridCol w="1522424"/>
                <a:gridCol w="922199"/>
                <a:gridCol w="1572528"/>
                <a:gridCol w="2072545"/>
              </a:tblGrid>
              <a:tr h="317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Auto increment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custId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current_timestamp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</a:t>
            </a:r>
            <a:r>
              <a:rPr lang="en-US" dirty="0" smtClean="0"/>
              <a:t> </a:t>
            </a:r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layout.php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html </a:t>
            </a:r>
            <a:r>
              <a:rPr lang="th-TH" dirty="0" smtClean="0"/>
              <a:t>โดยประกอบด้วย </a:t>
            </a:r>
            <a:r>
              <a:rPr lang="en-US" dirty="0" err="1" smtClean="0"/>
              <a:t>nav</a:t>
            </a:r>
            <a:r>
              <a:rPr lang="en-US" dirty="0" smtClean="0"/>
              <a:t> </a:t>
            </a:r>
            <a:r>
              <a:rPr lang="en-US" dirty="0" err="1" smtClean="0"/>
              <a:t>mene</a:t>
            </a:r>
            <a:r>
              <a:rPr lang="en-US" dirty="0" smtClean="0"/>
              <a:t> </a:t>
            </a:r>
            <a:r>
              <a:rPr lang="th-TH" dirty="0" smtClean="0"/>
              <a:t>และ </a:t>
            </a:r>
            <a:r>
              <a:rPr lang="en-US" dirty="0" smtClean="0"/>
              <a:t>container </a:t>
            </a:r>
            <a:r>
              <a:rPr lang="th-TH" dirty="0" smtClean="0"/>
              <a:t>เพื่อสร้าง </a:t>
            </a:r>
            <a:r>
              <a:rPr lang="en-US" dirty="0" smtClean="0"/>
              <a:t>template </a:t>
            </a:r>
            <a:r>
              <a:rPr lang="th-TH" dirty="0" smtClean="0"/>
              <a:t>หลัก โดยในส่วนของ </a:t>
            </a:r>
            <a:r>
              <a:rPr lang="en-US" dirty="0" smtClean="0"/>
              <a:t>content </a:t>
            </a:r>
            <a:r>
              <a:rPr lang="th-TH" dirty="0" smtClean="0"/>
              <a:t>ของ </a:t>
            </a:r>
            <a:r>
              <a:rPr lang="en-US" dirty="0" smtClean="0"/>
              <a:t>container</a:t>
            </a:r>
            <a:br>
              <a:rPr lang="en-US" dirty="0" smtClean="0"/>
            </a:br>
            <a:r>
              <a:rPr lang="th-TH" dirty="0" smtClean="0"/>
              <a:t>ให้ใส่ </a:t>
            </a:r>
            <a:r>
              <a:rPr lang="en-US" dirty="0" smtClean="0"/>
              <a:t>Code </a:t>
            </a:r>
            <a:r>
              <a:rPr lang="th-TH" dirty="0" smtClean="0"/>
              <a:t>ดังนี้</a:t>
            </a:r>
            <a:br>
              <a:rPr lang="th-TH" dirty="0" smtClean="0"/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(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isset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 &amp;&amp; !empty($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))? print 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:''; ?&gt;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ในส่วนที่เป็น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Hyperlink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ให้ใช้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function anchor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ของ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แทน ดังนี้</a:t>
            </a:r>
            <a:br>
              <a:rPr lang="th-TH" dirty="0" smtClean="0">
                <a:latin typeface="Tahoma" charset="0"/>
                <a:ea typeface="Tahoma" charset="0"/>
                <a:cs typeface="Tahoma" charset="0"/>
              </a:rPr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  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echo anchor(‘link 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url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’, ‘label’, array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('class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'=&gt; ‘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classe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name’)); ?&gt;</a:t>
            </a:r>
          </a:p>
        </p:txBody>
      </p:sp>
    </p:spTree>
    <p:extLst>
      <p:ext uri="{BB962C8B-B14F-4D97-AF65-F5344CB8AC3E}">
        <p14:creationId xmlns:p14="http://schemas.microsoft.com/office/powerpoint/2010/main" val="8124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41" y="1312225"/>
            <a:ext cx="5094445" cy="51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view_customer.php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Code </a:t>
            </a:r>
            <a:r>
              <a:rPr lang="th-TH" dirty="0" smtClean="0"/>
              <a:t>ตามภาพ เพื่อทำการแสดงตาราง </a:t>
            </a:r>
            <a:r>
              <a:rPr lang="en-US" dirty="0" smtClean="0"/>
              <a:t>Customer </a:t>
            </a:r>
            <a:r>
              <a:rPr lang="th-TH" dirty="0" smtClean="0"/>
              <a:t>จาก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15408" y="236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17" y="1385110"/>
            <a:ext cx="5323735" cy="50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</a:t>
            </a:r>
            <a:r>
              <a:rPr lang="en-US" dirty="0" err="1" smtClean="0"/>
              <a:t>M_Customer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Extends </a:t>
            </a:r>
            <a:r>
              <a:rPr lang="en-US" dirty="0" err="1" smtClean="0"/>
              <a:t>CI_Model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</a:t>
            </a:r>
            <a:r>
              <a:rPr lang="en-US" dirty="0" smtClean="0"/>
              <a:t> function __</a:t>
            </a:r>
            <a:r>
              <a:rPr lang="en-US" dirty="0" err="1" smtClean="0"/>
              <a:t>contruct</a:t>
            </a:r>
            <a:r>
              <a:rPr lang="en-US" dirty="0" smtClean="0"/>
              <a:t> </a:t>
            </a:r>
            <a:r>
              <a:rPr lang="th-TH" dirty="0" smtClean="0"/>
              <a:t>เพื่อเป็น </a:t>
            </a:r>
            <a:r>
              <a:rPr lang="en-US" dirty="0" smtClean="0"/>
              <a:t>constructer method </a:t>
            </a:r>
            <a:r>
              <a:rPr lang="th-TH" dirty="0" smtClean="0"/>
              <a:t>และทำการเรียก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CI_Model</a:t>
            </a:r>
            <a:r>
              <a:rPr lang="th-TH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ทำการประกาศตัวแปรชื่อ </a:t>
            </a:r>
            <a:r>
              <a:rPr lang="en-US" dirty="0" smtClean="0"/>
              <a:t>table </a:t>
            </a:r>
            <a:r>
              <a:rPr lang="th-TH" dirty="0" smtClean="0"/>
              <a:t>และใส่ค่า </a:t>
            </a:r>
            <a:r>
              <a:rPr lang="en-US" dirty="0" smtClean="0"/>
              <a:t>‘</a:t>
            </a:r>
            <a:r>
              <a:rPr lang="en-US" dirty="0" err="1" smtClean="0"/>
              <a:t>tbl_customer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th-TH" dirty="0" smtClean="0"/>
              <a:t>ดังภาพ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</a:t>
            </a:r>
            <a:r>
              <a:rPr lang="en-US" dirty="0" err="1" smtClean="0"/>
              <a:t>M_Customer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Extends </a:t>
            </a:r>
            <a:r>
              <a:rPr lang="en-US" dirty="0" err="1" smtClean="0"/>
              <a:t>CI_Model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</a:t>
            </a:r>
            <a:r>
              <a:rPr lang="en-US" dirty="0" smtClean="0"/>
              <a:t> function __</a:t>
            </a:r>
            <a:r>
              <a:rPr lang="en-US" dirty="0" err="1" smtClean="0"/>
              <a:t>contruct</a:t>
            </a:r>
            <a:r>
              <a:rPr lang="en-US" dirty="0" smtClean="0"/>
              <a:t> </a:t>
            </a:r>
            <a:r>
              <a:rPr lang="th-TH" dirty="0" smtClean="0"/>
              <a:t>เพื่อเป็น </a:t>
            </a:r>
            <a:r>
              <a:rPr lang="en-US" dirty="0" smtClean="0"/>
              <a:t>constructer method </a:t>
            </a:r>
            <a:r>
              <a:rPr lang="th-TH" dirty="0" smtClean="0"/>
              <a:t>และทำการเรียก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CI_Model</a:t>
            </a:r>
            <a:r>
              <a:rPr lang="th-TH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ทำการประกาศตัวแปรชื่อ </a:t>
            </a:r>
            <a:r>
              <a:rPr lang="en-US" dirty="0" smtClean="0"/>
              <a:t>table </a:t>
            </a:r>
            <a:r>
              <a:rPr lang="th-TH" dirty="0" smtClean="0"/>
              <a:t>และใส่ค่า </a:t>
            </a:r>
            <a:r>
              <a:rPr lang="en-US" dirty="0" smtClean="0"/>
              <a:t>‘</a:t>
            </a:r>
            <a:r>
              <a:rPr lang="en-US" dirty="0" err="1" smtClean="0"/>
              <a:t>tbl_customer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th-TH" dirty="0" smtClean="0"/>
              <a:t>ดังภาพ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PHP Framework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MVC Design Pattern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Model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View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en-US" dirty="0" err="1" smtClean="0"/>
              <a:t>getAllData</a:t>
            </a:r>
            <a:r>
              <a:rPr lang="en-US" dirty="0" smtClean="0"/>
              <a:t> </a:t>
            </a:r>
            <a:r>
              <a:rPr lang="th-TH" dirty="0" smtClean="0"/>
              <a:t>เพื่อทำการ </a:t>
            </a:r>
            <a:r>
              <a:rPr lang="en-US" dirty="0" smtClean="0"/>
              <a:t>Select </a:t>
            </a:r>
            <a:r>
              <a:rPr lang="th-TH" dirty="0" smtClean="0"/>
              <a:t>ข้อมูลจาก </a:t>
            </a:r>
            <a:r>
              <a:rPr lang="en-US" dirty="0" smtClean="0"/>
              <a:t>table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function get </a:t>
            </a:r>
            <a:r>
              <a:rPr lang="th-TH" dirty="0" smtClean="0"/>
              <a:t>จาก </a:t>
            </a:r>
            <a:r>
              <a:rPr lang="en-US" dirty="0" smtClean="0"/>
              <a:t>database library </a:t>
            </a:r>
            <a:r>
              <a:rPr lang="th-TH" dirty="0" smtClean="0"/>
              <a:t>โดยทำการส่ง </a:t>
            </a:r>
            <a:r>
              <a:rPr lang="en-US" dirty="0" smtClean="0"/>
              <a:t>parameter </a:t>
            </a:r>
            <a:r>
              <a:rPr lang="th-TH" dirty="0" smtClean="0"/>
              <a:t>เป็นชื่อ </a:t>
            </a:r>
            <a:r>
              <a:rPr lang="en-US" dirty="0" smtClean="0"/>
              <a:t>table name</a:t>
            </a:r>
            <a:r>
              <a:rPr lang="th-TH" dirty="0" smtClean="0"/>
              <a:t> เพื่อทำการสร้าง </a:t>
            </a:r>
            <a:r>
              <a:rPr lang="en-US" dirty="0" smtClean="0"/>
              <a:t>query </a:t>
            </a:r>
            <a:r>
              <a:rPr lang="th-TH" dirty="0" smtClean="0"/>
              <a:t>สำหรับ </a:t>
            </a:r>
            <a:r>
              <a:rPr lang="en-US" dirty="0" smtClean="0"/>
              <a:t>select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ใช้ </a:t>
            </a:r>
            <a:r>
              <a:rPr lang="en-US" dirty="0" smtClean="0"/>
              <a:t>function result </a:t>
            </a:r>
            <a:r>
              <a:rPr lang="th-TH" dirty="0" smtClean="0"/>
              <a:t>สำหรับ </a:t>
            </a:r>
            <a:r>
              <a:rPr lang="en-US" dirty="0" smtClean="0"/>
              <a:t>run query </a:t>
            </a:r>
            <a:r>
              <a:rPr lang="th-TH" dirty="0" smtClean="0"/>
              <a:t>และทำการ </a:t>
            </a:r>
            <a:r>
              <a:rPr lang="en-US" dirty="0" smtClean="0"/>
              <a:t>return result </a:t>
            </a:r>
            <a:r>
              <a:rPr lang="th-TH" smtClean="0"/>
              <a:t>ที่ได้ ดังภาพ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89" y="2052918"/>
            <a:ext cx="4930930" cy="35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</a:t>
            </a:r>
            <a:r>
              <a:rPr lang="th-TH" dirty="0" smtClean="0"/>
              <a:t>(</a:t>
            </a:r>
            <a:r>
              <a:rPr lang="en-US" dirty="0" smtClean="0"/>
              <a:t>tutorial/application/controllers)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Customer </a:t>
            </a:r>
            <a:r>
              <a:rPr lang="th-TH" dirty="0" smtClean="0"/>
              <a:t>และทำการ </a:t>
            </a:r>
            <a:r>
              <a:rPr lang="en-US" dirty="0" smtClean="0"/>
              <a:t>Extends </a:t>
            </a:r>
            <a:r>
              <a:rPr lang="en-US" dirty="0" err="1" smtClean="0"/>
              <a:t>CI_Controller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</a:t>
            </a:r>
            <a:r>
              <a:rPr lang="th-TH" dirty="0" smtClean="0"/>
              <a:t> </a:t>
            </a:r>
            <a:r>
              <a:rPr lang="en-US" dirty="0" smtClean="0"/>
              <a:t>__construct</a:t>
            </a:r>
            <a:r>
              <a:rPr lang="th-TH" dirty="0" smtClean="0"/>
              <a:t> ภายใน </a:t>
            </a:r>
            <a:r>
              <a:rPr lang="en-US" dirty="0" smtClean="0"/>
              <a:t>function </a:t>
            </a:r>
            <a:r>
              <a:rPr lang="th-TH" dirty="0" smtClean="0"/>
              <a:t>ให้ทำการเรียก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CI_Controller</a:t>
            </a:r>
            <a:r>
              <a:rPr lang="en-US" dirty="0" smtClean="0"/>
              <a:t> </a:t>
            </a:r>
            <a:r>
              <a:rPr lang="th-TH" dirty="0" smtClean="0"/>
              <a:t>โดยใช้คำสั่ง </a:t>
            </a:r>
            <a:r>
              <a:rPr lang="en-US" dirty="0" smtClean="0"/>
              <a:t>parent::__construct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2" y="2568792"/>
            <a:ext cx="4856084" cy="28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index </a:t>
            </a:r>
            <a:r>
              <a:rPr lang="th-TH" dirty="0" smtClean="0"/>
              <a:t>เพื่อทำหน้าที่ในการแสดง </a:t>
            </a:r>
            <a:r>
              <a:rPr lang="en-US" dirty="0" smtClean="0"/>
              <a:t>customer record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2" y="2568792"/>
            <a:ext cx="4856084" cy="28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insert </a:t>
            </a:r>
            <a:r>
              <a:rPr lang="th-TH" dirty="0" smtClean="0"/>
              <a:t>เพื่อใช้ในการ </a:t>
            </a:r>
            <a:r>
              <a:rPr lang="en-US" dirty="0"/>
              <a:t> </a:t>
            </a:r>
            <a:r>
              <a:rPr lang="en-US" dirty="0" smtClean="0"/>
              <a:t>insert </a:t>
            </a:r>
            <a:r>
              <a:rPr lang="th-TH" dirty="0" smtClean="0"/>
              <a:t>ข้อมูลลอง </a:t>
            </a:r>
            <a:r>
              <a:rPr lang="en-US" dirty="0" smtClean="0"/>
              <a:t>table 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โดยทำการรับ </a:t>
            </a:r>
            <a:r>
              <a:rPr lang="en-US" dirty="0" smtClean="0"/>
              <a:t>1 parameter </a:t>
            </a:r>
            <a:r>
              <a:rPr lang="th-TH" dirty="0" smtClean="0"/>
              <a:t>คือ </a:t>
            </a:r>
            <a:r>
              <a:rPr lang="en-US" dirty="0" smtClean="0"/>
              <a:t>$data </a:t>
            </a:r>
            <a:r>
              <a:rPr lang="th-TH" dirty="0" smtClean="0"/>
              <a:t>สำหรับข้อมูลของ </a:t>
            </a:r>
            <a:r>
              <a:rPr lang="en-US" dirty="0" smtClean="0"/>
              <a:t>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method insert </a:t>
            </a:r>
            <a:r>
              <a:rPr lang="th-TH" dirty="0" smtClean="0"/>
              <a:t>จาก </a:t>
            </a:r>
            <a:r>
              <a:rPr lang="en-US" dirty="0" smtClean="0"/>
              <a:t>library database </a:t>
            </a:r>
            <a:r>
              <a:rPr lang="th-TH" dirty="0" smtClean="0"/>
              <a:t>โดยทำการส่ง </a:t>
            </a:r>
            <a:r>
              <a:rPr lang="en-US" dirty="0" smtClean="0"/>
              <a:t>2 parameter </a:t>
            </a:r>
            <a:r>
              <a:rPr lang="th-TH" dirty="0" smtClean="0"/>
              <a:t>ดังนี้ </a:t>
            </a:r>
            <a:r>
              <a:rPr lang="en-US" dirty="0" smtClean="0"/>
              <a:t>$this-&gt;</a:t>
            </a:r>
            <a:r>
              <a:rPr lang="en-US" dirty="0" err="1" smtClean="0"/>
              <a:t>db</a:t>
            </a:r>
            <a:r>
              <a:rPr lang="en-US" dirty="0" smtClean="0"/>
              <a:t>-&gt;insert($this-&gt;table, $data)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386" y="2319925"/>
            <a:ext cx="4332741" cy="3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จาก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>
                <a:latin typeface="Tahoma" charset="0"/>
                <a:ea typeface="Tahoma" charset="0"/>
                <a:cs typeface="Tahoma" charset="0"/>
                <a:hlinkClick r:id="rId3"/>
              </a:rPr>
              <a:t>https://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  <a:hlinkClick r:id="rId3"/>
              </a:rPr>
              <a:t>www.codeigniter.com/download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หลังจาก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เสร็จให้ทำการแตกไฟล์จะได้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Folder CodeIgniter-3.0.4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79" y="2052918"/>
            <a:ext cx="5564684" cy="38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ทำการย้าย Folder ไปไว้ใน Root ของ PHP Server และทำการเปลี่ยนชื่อ Folder ตามต้องการ โดยในที่นี่เป็น tutorial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</a:pPr>
            <a:r>
              <a:rPr lang="th-TH" dirty="0">
                <a:latin typeface="Tahoma" charset="0"/>
                <a:ea typeface="Tahoma" charset="0"/>
                <a:cs typeface="Tahoma" charset="0"/>
              </a:rPr>
              <a:t>ทำการเปิด Folder Project ด้วยโปรแกรม Sublime โดยจะเป็นโครงสร้างของโปรเจค ดังภาพ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18" y="1468677"/>
            <a:ext cx="353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412142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/>
              <a:t>ทดสอบ Run โปรแกรมโดยเข้าไปที่ </a:t>
            </a:r>
            <a:r>
              <a:rPr lang="th-TH" dirty="0">
                <a:hlinkClick r:id="rId2"/>
              </a:rPr>
              <a:t>http://127.0.0.1:8080/tutorial</a:t>
            </a:r>
            <a:r>
              <a:rPr lang="th-TH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จะ</a:t>
            </a:r>
            <a:r>
              <a:rPr lang="th-TH" dirty="0"/>
              <a:t>ปรากฏหน้าจอดังภาพ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6607805" cy="39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54800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ไปที่ </a:t>
            </a:r>
            <a:r>
              <a:rPr lang="en-US" dirty="0" smtClean="0"/>
              <a:t>Path tutorial </a:t>
            </a:r>
            <a:r>
              <a:rPr lang="th-TH" dirty="0" smtClean="0"/>
              <a:t>จากโปรแกร </a:t>
            </a:r>
            <a:r>
              <a:rPr lang="en-US" dirty="0" smtClean="0"/>
              <a:t>Sublime </a:t>
            </a:r>
            <a:br>
              <a:rPr lang="en-US" dirty="0" smtClean="0"/>
            </a:br>
            <a:r>
              <a:rPr lang="th-TH" dirty="0" smtClean="0"/>
              <a:t>ทำการ </a:t>
            </a:r>
            <a:r>
              <a:rPr lang="en-US" dirty="0" smtClean="0"/>
              <a:t>New File </a:t>
            </a:r>
            <a:r>
              <a:rPr lang="th-TH" dirty="0" smtClean="0"/>
              <a:t>ชื่อว่า </a:t>
            </a:r>
            <a:r>
              <a:rPr lang="en-US" dirty="0" smtClean="0"/>
              <a:t>.</a:t>
            </a:r>
            <a:r>
              <a:rPr lang="en-US" dirty="0" err="1" smtClean="0"/>
              <a:t>htaccess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เพื่อทำหน้าที่ในการตัด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smtClean="0"/>
              <a:t>URL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ทำการพิมพ์ข้อความตามภาพลงใน </a:t>
            </a:r>
            <a:r>
              <a:rPr lang="en-US" dirty="0" smtClean="0"/>
              <a:t>File .</a:t>
            </a:r>
            <a:r>
              <a:rPr lang="en-US" dirty="0" err="1" smtClean="0"/>
              <a:t>htaccess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86" y="2434498"/>
            <a:ext cx="5303033" cy="18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ทำการกด </a:t>
            </a:r>
            <a:r>
              <a:rPr lang="en-US" dirty="0" smtClean="0"/>
              <a:t>short key (command + p) </a:t>
            </a:r>
            <a:r>
              <a:rPr lang="th-TH" dirty="0" smtClean="0"/>
              <a:t>และพิมพ์คำว่า </a:t>
            </a:r>
            <a:r>
              <a:rPr lang="en-US" dirty="0" err="1" smtClean="0"/>
              <a:t>autoload.php</a:t>
            </a:r>
            <a:r>
              <a:rPr lang="en-US" dirty="0" smtClean="0"/>
              <a:t>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จากนั้นทำการกด </a:t>
            </a:r>
            <a:r>
              <a:rPr lang="en-US" dirty="0" smtClean="0"/>
              <a:t>Enter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‘database’ </a:t>
            </a:r>
            <a:r>
              <a:rPr lang="th-TH" dirty="0" smtClean="0"/>
              <a:t>ใน</a:t>
            </a:r>
            <a:r>
              <a:rPr lang="en-US" dirty="0" smtClean="0"/>
              <a:t> $</a:t>
            </a:r>
            <a:r>
              <a:rPr lang="en-US" dirty="0" err="1" smtClean="0"/>
              <a:t>autoload</a:t>
            </a:r>
            <a:r>
              <a:rPr lang="en-US" dirty="0" smtClean="0"/>
              <a:t>['libraries’]</a:t>
            </a:r>
            <a:r>
              <a:rPr lang="th-TH" dirty="0" smtClean="0"/>
              <a:t> เพื่อทำการ </a:t>
            </a:r>
            <a:br>
              <a:rPr lang="th-TH" dirty="0" smtClean="0"/>
            </a:br>
            <a:r>
              <a:rPr lang="en-US" dirty="0" smtClean="0"/>
              <a:t>load database library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‘form’, ‘</a:t>
            </a:r>
            <a:r>
              <a:rPr lang="en-US" dirty="0" err="1" smtClean="0"/>
              <a:t>url</a:t>
            </a:r>
            <a:r>
              <a:rPr lang="en-US" dirty="0" smtClean="0"/>
              <a:t>’ </a:t>
            </a:r>
            <a:r>
              <a:rPr lang="th-TH" dirty="0" smtClean="0"/>
              <a:t>ใน </a:t>
            </a:r>
            <a:r>
              <a:rPr lang="en-US" dirty="0" smtClean="0"/>
              <a:t>$</a:t>
            </a:r>
            <a:r>
              <a:rPr lang="en-US" dirty="0" err="1" smtClean="0"/>
              <a:t>autoload</a:t>
            </a:r>
            <a:r>
              <a:rPr lang="en-US" dirty="0" smtClean="0"/>
              <a:t>[‘helper’] </a:t>
            </a:r>
            <a:r>
              <a:rPr lang="th-TH" dirty="0" smtClean="0"/>
              <a:t>เพื่อทำการ </a:t>
            </a:r>
            <a:r>
              <a:rPr lang="en-US" dirty="0" smtClean="0"/>
              <a:t>load helper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44" y="1357769"/>
            <a:ext cx="6121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433</TotalTime>
  <Words>625</Words>
  <Application>Microsoft Macintosh PowerPoint</Application>
  <PresentationFormat>Widescreen</PresentationFormat>
  <Paragraphs>100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Angsana New</vt:lpstr>
      <vt:lpstr>Calibri</vt:lpstr>
      <vt:lpstr>Century Gothic</vt:lpstr>
      <vt:lpstr>Tahoma</vt:lpstr>
      <vt:lpstr>Wingdings 3</vt:lpstr>
      <vt:lpstr>Arial</vt:lpstr>
      <vt:lpstr>Ion</vt:lpstr>
      <vt:lpstr>CodeIgniter</vt:lpstr>
      <vt:lpstr>Introduction</vt:lpstr>
      <vt:lpstr>Setup CodeIgniter</vt:lpstr>
      <vt:lpstr>Setup CodeIgniter</vt:lpstr>
      <vt:lpstr>Setup CodeIgniter</vt:lpstr>
      <vt:lpstr>Config Project</vt:lpstr>
      <vt:lpstr>Remove index.php</vt:lpstr>
      <vt:lpstr>Auto load library and helper</vt:lpstr>
      <vt:lpstr>Auto load library and helper</vt:lpstr>
      <vt:lpstr>Setup config file</vt:lpstr>
      <vt:lpstr>Setup config file</vt:lpstr>
      <vt:lpstr>Setup database connection</vt:lpstr>
      <vt:lpstr>Create database</vt:lpstr>
      <vt:lpstr>Display Customer</vt:lpstr>
      <vt:lpstr>Create Layout View</vt:lpstr>
      <vt:lpstr>Create Layout View</vt:lpstr>
      <vt:lpstr>Create View Customer</vt:lpstr>
      <vt:lpstr>Create Model</vt:lpstr>
      <vt:lpstr>Create Model</vt:lpstr>
      <vt:lpstr>Create Model</vt:lpstr>
      <vt:lpstr>Create Controller</vt:lpstr>
      <vt:lpstr>Create Controller</vt:lpstr>
      <vt:lpstr>Create 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Codeigniter</dc:title>
  <dc:creator>Microsoft Office User</dc:creator>
  <cp:lastModifiedBy>Microsoft Office User</cp:lastModifiedBy>
  <cp:revision>23</cp:revision>
  <dcterms:created xsi:type="dcterms:W3CDTF">2016-03-13T09:57:44Z</dcterms:created>
  <dcterms:modified xsi:type="dcterms:W3CDTF">2016-03-14T16:33:40Z</dcterms:modified>
</cp:coreProperties>
</file>